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1" r:id="rId1"/>
    <p:sldMasterId id="2147483762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8E6E87-3150-434F-9724-FA82E602B4E8}">
  <a:tblStyle styleId="{378E6E87-3150-434F-9724-FA82E602B4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798271ca2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798271ca2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5798271ca2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5798271ca2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798271ca2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798271ca2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798271ca2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798271ca2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798271ca2_0_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798271ca2_0_1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798271ca2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798271ca2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5798271ca2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5798271ca2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798271ca2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798271ca2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798271ca2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798271ca2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798271ca2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798271ca2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5798271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5798271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shutterstock_304864298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798271ca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6" name="Google Shape;2106;g5798271ca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g5798271ca2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798271ca2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798271ca2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798271ca2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798271ca2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798271ca2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798271ca2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5798271ca2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5798271ca2_0_1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5798271ca2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5798271ca2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6" name="Google Shape;189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7" name="Google Shape;189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8" name="Google Shape;1898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2" name="Google Shape;1912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22" name="Google Shape;192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Google Shape;192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4" name="Google Shape;192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10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10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10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10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5" name="Google Shape;1935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10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0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10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41" name="Google Shape;1941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52" name="Google Shape;195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3" name="Google Shape;195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4" name="Google Shape;1954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1" name="Google Shape;1961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71" name="Google Shape;197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82" name="Google Shape;1982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Google Shape;1984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1" name="Google Shape;2001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12" name="Google Shape;201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Google Shape;201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4" name="Google Shape;201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1" name="Google Shape;2021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5" name="Google Shape;2025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7" name="Google Shape;2027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31" name="Google Shape;2031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0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45" name="Google Shape;2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47" name="Google Shape;2047;p10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10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Google Shape;2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56" name="Google Shape;2056;p11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7" name="Google Shape;2057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1" name="Google Shape;2061;p11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1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1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6" name="Google Shape;2066;p11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11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1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1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2" name="Google Shape;2072;p11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3" name="Google Shape;2073;p11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1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1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1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5" name="Google Shape;10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6" name="Google Shape;1066;p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9" name="Google Shape;10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6" name="Google Shape;1076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9" name="Google Shape;10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5" name="Google Shape;10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89" name="Google Shape;10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3" name="Google Shape;109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00" name="Google Shape;1100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12" name="Google Shape;1112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3" name="Google Shape;111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6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0" name="Google Shape;1120;p6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22" name="Google Shape;1122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8" name="Google Shape;1128;p6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6" name="Google Shape;11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7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7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54" name="Google Shape;115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7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5" name="Google Shape;116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8" name="Google Shape;11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9" name="Google Shape;1169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0" name="Google Shape;1170;p7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7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2" name="Google Shape;117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74" name="Google Shape;1174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7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0" name="Google Shape;11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87" name="Google Shape;11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8" name="Google Shape;1188;p7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7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1" name="Google Shape;119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7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0" name="Google Shape;1200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1" name="Google Shape;1201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02" name="Google Shape;120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05" name="Google Shape;120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8" name="Google Shape;120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11" name="Google Shape;121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7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7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4" name="Google Shape;122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22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6" name="Google Shape;122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7" name="Google Shape;1227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8" name="Google Shape;122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31" name="Google Shape;123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34" name="Google Shape;123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7" name="Google Shape;123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7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7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7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7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6" name="Google Shape;1246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7" name="Google Shape;124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55" name="Google Shape;125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7" name="Google Shape;1257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58" name="Google Shape;1258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7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64" name="Google Shape;126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8" name="Google Shape;12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72" name="Google Shape;12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6" name="Google Shape;127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" name="Google Shape;1279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0" name="Google Shape;128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7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7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7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7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1" name="Google Shape;129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4" name="Google Shape;129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0" name="Google Shape;13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4" name="Google Shape;13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8" name="Google Shape;130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2" name="Google Shape;131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6" name="Google Shape;131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7" name="Google Shape;131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8" name="Google Shape;131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9" name="Google Shape;131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7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7" name="Google Shape;132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9" name="Google Shape;132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30" name="Google Shape;133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8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6" name="Google Shape;13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8" name="Google Shape;133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0" name="Google Shape;134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7" name="Google Shape;134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8" name="Google Shape;134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2" name="Google Shape;135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8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8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8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8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3" name="Google Shape;136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5" name="Google Shape;13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66" name="Google Shape;1366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67" name="Google Shape;13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8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2" name="Google Shape;13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8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77" name="Google Shape;13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8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2" name="Google Shape;13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8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87" name="Google Shape;13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8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2" name="Google Shape;13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8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97" name="Google Shape;139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8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3" name="Google Shape;140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5" name="Google Shape;140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8" name="Google Shape;140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8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3" name="Google Shape;141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8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8" name="Google Shape;141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8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8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8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8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8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8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9" name="Google Shape;144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1" name="Google Shape;145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54" name="Google Shape;145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8" name="Google Shape;145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9" name="Google Shape;145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3" name="Google Shape;146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64" name="Google Shape;146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9" name="Google Shape;146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8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8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3" name="Google Shape;148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84" name="Google Shape;14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9" name="Google Shape;14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5" name="Google Shape;149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8" name="Google Shape;1498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99" name="Google Shape;149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1" name="Google Shape;1501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3" name="Google Shape;1503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04" name="Google Shape;1504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5" name="Google Shape;1505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8" name="Google Shape;1508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09" name="Google Shape;150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1" name="Google Shape;1511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8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8" name="Google Shape;151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21" name="Google Shape;1521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22" name="Google Shape;152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8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5" name="Google Shape;1525;p8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7" name="Google Shape;1527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8" name="Google Shape;1528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8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8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35" name="Google Shape;1535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6" name="Google Shape;153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7" name="Google Shape;1537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9" name="Google Shape;1539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8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8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4" name="Google Shape;156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2" name="Google Shape;157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0" name="Google Shape;1580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1" name="Google Shape;1581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0" name="Google Shape;15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8" name="Google Shape;15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Google Shape;15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8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8" name="Google Shape;160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6" name="Google Shape;161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4" name="Google Shape;1634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5" name="Google Shape;1635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6" name="Google Shape;163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0" name="Google Shape;1710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1" name="Google Shape;1721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3" name="Google Shape;17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7" name="Google Shape;17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7" name="Google Shape;176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9" name="Google Shape;176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1" name="Google Shape;1781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1" name="Google Shape;179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5" name="Google Shape;1815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6" name="Google Shape;181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9" name="Google Shape;1819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1" name="Google Shape;1831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2" name="Google Shape;184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4" name="Google Shape;1844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58" name="Google Shape;185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9" name="Google Shape;186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0" name="Google Shape;187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871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5" name="Google Shape;188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55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97.xml"/><Relationship Id="rId54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Relationship Id="rId57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56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21.1</a:t>
            </a:r>
            <a:endParaRPr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Expectations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whatever you build to have utility.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market or real-world research that evidences your idea </a:t>
            </a:r>
            <a:br>
              <a:rPr lang="en"/>
            </a:br>
            <a:r>
              <a:rPr lang="en"/>
              <a:t>has REAL value to people. 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done research on other web/mobile applications in your domain. 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put serious time and thought into this. 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report problems you are facing along the way.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utilize some form of project management system.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AutoNum type="arabicPeriod"/>
            </a:pPr>
            <a:r>
              <a:rPr lang="en"/>
              <a:t>We expect you to dig deep into documentation and external resources to learn what you need.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2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191" name="Google Shape;2191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Requirements </a:t>
            </a:r>
            <a:endParaRPr/>
          </a:p>
        </p:txBody>
      </p:sp>
      <p:sp>
        <p:nvSpPr>
          <p:cNvPr id="2197" name="Google Shape;2197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12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</a:t>
            </a:r>
            <a:r>
              <a:rPr lang="en">
                <a:highlight>
                  <a:srgbClr val="FFFF00"/>
                </a:highlight>
              </a:rPr>
              <a:t>ReactJS</a:t>
            </a:r>
            <a:r>
              <a:rPr lang="en"/>
              <a:t> in some way (even if minimal)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a </a:t>
            </a:r>
            <a:r>
              <a:rPr lang="en">
                <a:highlight>
                  <a:srgbClr val="FFFF00"/>
                </a:highlight>
              </a:rPr>
              <a:t>Node and Express Web Server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backed by a </a:t>
            </a:r>
            <a:r>
              <a:rPr lang="en">
                <a:highlight>
                  <a:srgbClr val="FFFF00"/>
                </a:highlight>
              </a:rPr>
              <a:t>MySQL or MongoDB Database with a Sequelize or Mongoose ORM  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both GET and POST routes</a:t>
            </a:r>
            <a:r>
              <a:rPr lang="en"/>
              <a:t> for retrieving and adding new data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</a:t>
            </a:r>
            <a:r>
              <a:rPr lang="en">
                <a:highlight>
                  <a:srgbClr val="FFFF00"/>
                </a:highlight>
              </a:rPr>
              <a:t>deployed using Heroku (with Data)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utilize at least </a:t>
            </a:r>
            <a:r>
              <a:rPr lang="en">
                <a:highlight>
                  <a:srgbClr val="FFFF00"/>
                </a:highlight>
              </a:rPr>
              <a:t>two libraries, packages, or technologies</a:t>
            </a:r>
            <a:r>
              <a:rPr lang="en"/>
              <a:t> that we haven’t discussed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allow for or </a:t>
            </a:r>
            <a:r>
              <a:rPr lang="en">
                <a:highlight>
                  <a:srgbClr val="FFFF00"/>
                </a:highlight>
              </a:rPr>
              <a:t>involve the authentication of users</a:t>
            </a:r>
            <a:r>
              <a:rPr lang="en"/>
              <a:t> in some way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a p</a:t>
            </a:r>
            <a:r>
              <a:rPr lang="en">
                <a:highlight>
                  <a:srgbClr val="FFFF00"/>
                </a:highlight>
              </a:rPr>
              <a:t>olished frontend/UI 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folder structure that meets MVC Paradigm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meet </a:t>
            </a:r>
            <a:r>
              <a:rPr lang="en">
                <a:highlight>
                  <a:srgbClr val="FFFF00"/>
                </a:highlight>
              </a:rPr>
              <a:t>good quality coding standards</a:t>
            </a:r>
            <a:r>
              <a:rPr lang="en"/>
              <a:t> (indentation, scoping, naming)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not expose </a:t>
            </a:r>
            <a:r>
              <a:rPr lang="en">
                <a:highlight>
                  <a:srgbClr val="FFFF00"/>
                </a:highlight>
              </a:rPr>
              <a:t>sensitive API key</a:t>
            </a:r>
            <a:r>
              <a:rPr lang="en"/>
              <a:t> information on the server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05" name="Google Shape;2205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12" name="Google Shape;2212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Instead of homework, you will be required to submit four Project Deliverables.</a:t>
            </a:r>
            <a:endParaRPr/>
          </a:p>
        </p:txBody>
      </p:sp>
      <p:sp>
        <p:nvSpPr>
          <p:cNvPr id="2213" name="Google Shape;2213;p1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Plan, Design, and Research</a:t>
            </a:r>
            <a:endParaRPr sz="1800"/>
          </a:p>
        </p:txBody>
      </p:sp>
      <p:sp>
        <p:nvSpPr>
          <p:cNvPr id="2214" name="Google Shape;2214;p1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Ready MVP (Working App!), Mini-Presentation</a:t>
            </a:r>
            <a:endParaRPr sz="1800"/>
          </a:p>
        </p:txBody>
      </p:sp>
      <p:sp>
        <p:nvSpPr>
          <p:cNvPr id="2215" name="Google Shape;2215;p1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Polish, Functionality Push, Final Plan </a:t>
            </a:r>
            <a:endParaRPr sz="1800"/>
          </a:p>
        </p:txBody>
      </p:sp>
      <p:sp>
        <p:nvSpPr>
          <p:cNvPr id="2216" name="Google Shape;2216;p1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Time!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1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br>
              <a:rPr lang="en"/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9" name="Google Shape;2229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plan, you will include:</a:t>
            </a:r>
            <a:endParaRPr/>
          </a:p>
        </p:txBody>
      </p:sp>
      <p:sp>
        <p:nvSpPr>
          <p:cNvPr id="2230" name="Google Shape;2230;p1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the intended application and WHY you feel it’s valuable.</a:t>
            </a:r>
            <a:endParaRPr/>
          </a:p>
        </p:txBody>
      </p:sp>
      <p:sp>
        <p:nvSpPr>
          <p:cNvPr id="2231" name="Google Shape;2231;p1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DETAILED screen-by-screen design layouts with annotations describing all </a:t>
            </a:r>
            <a:br>
              <a:rPr lang="en"/>
            </a:br>
            <a:r>
              <a:rPr lang="en"/>
              <a:t>UI/UX components and all data relevant to the screen.</a:t>
            </a:r>
            <a:endParaRPr/>
          </a:p>
        </p:txBody>
      </p:sp>
      <p:sp>
        <p:nvSpPr>
          <p:cNvPr id="2232" name="Google Shape;2232;p1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roles by group member.</a:t>
            </a:r>
            <a:endParaRPr/>
          </a:p>
        </p:txBody>
      </p:sp>
      <p:sp>
        <p:nvSpPr>
          <p:cNvPr id="2233" name="Google Shape;2233;p1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schedule for completion of various tasks. </a:t>
            </a:r>
            <a:endParaRPr/>
          </a:p>
        </p:txBody>
      </p:sp>
      <p:sp>
        <p:nvSpPr>
          <p:cNvPr id="2234" name="Google Shape;2234;p1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screenshot of your Project Management Board that shows breakdown of tasks, </a:t>
            </a:r>
            <a:br>
              <a:rPr lang="en"/>
            </a:br>
            <a:r>
              <a:rPr lang="en"/>
              <a:t>assigned to group members with a schedule.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UI/UX Flow</a:t>
            </a:r>
            <a:endParaRPr/>
          </a:p>
        </p:txBody>
      </p:sp>
      <p:sp>
        <p:nvSpPr>
          <p:cNvPr id="2240" name="Google Shape;2240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Map</a:t>
            </a:r>
            <a:endParaRPr/>
          </a:p>
        </p:txBody>
      </p:sp>
      <p:pic>
        <p:nvPicPr>
          <p:cNvPr id="2242" name="Google Shape;22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150" y="1090875"/>
            <a:ext cx="2555374" cy="35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3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4853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This is intended to show you the order in which users would see screens. The three branches correlate with the three button options from the main menu.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4"/>
          <p:cNvSpPr/>
          <p:nvPr/>
        </p:nvSpPr>
        <p:spPr>
          <a:xfrm>
            <a:off x="346400" y="3117675"/>
            <a:ext cx="5437500" cy="894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9" name="Google Shape;2249;p134"/>
          <p:cNvCxnSpPr>
            <a:stCxn id="2250" idx="2"/>
          </p:cNvCxnSpPr>
          <p:nvPr/>
        </p:nvCxnSpPr>
        <p:spPr>
          <a:xfrm>
            <a:off x="4572000" y="1716450"/>
            <a:ext cx="5100" cy="31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51" name="Google Shape;225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Data Flow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View—Clinical Trial App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34"/>
          <p:cNvSpPr/>
          <p:nvPr/>
        </p:nvSpPr>
        <p:spPr>
          <a:xfrm>
            <a:off x="3466350" y="1246650"/>
            <a:ext cx="2211300" cy="4698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(Username, Password)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4" name="Google Shape;2254;p134"/>
          <p:cNvSpPr/>
          <p:nvPr/>
        </p:nvSpPr>
        <p:spPr>
          <a:xfrm>
            <a:off x="986675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Add Weekly Measurement (Self-Reporting)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5" name="Google Shape;2255;p134"/>
          <p:cNvSpPr/>
          <p:nvPr/>
        </p:nvSpPr>
        <p:spPr>
          <a:xfrm>
            <a:off x="346635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Sync Weekly Measurement (Sensors)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6" name="Google Shape;2256;p134"/>
          <p:cNvSpPr/>
          <p:nvPr/>
        </p:nvSpPr>
        <p:spPr>
          <a:xfrm>
            <a:off x="609380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 Biomarker Results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134"/>
          <p:cNvSpPr/>
          <p:nvPr/>
        </p:nvSpPr>
        <p:spPr>
          <a:xfrm>
            <a:off x="103680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Weight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134"/>
          <p:cNvSpPr/>
          <p:nvPr/>
        </p:nvSpPr>
        <p:spPr>
          <a:xfrm>
            <a:off x="209415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Pressure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34"/>
          <p:cNvSpPr/>
          <p:nvPr/>
        </p:nvSpPr>
        <p:spPr>
          <a:xfrm>
            <a:off x="314362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Glucose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134"/>
          <p:cNvSpPr/>
          <p:nvPr/>
        </p:nvSpPr>
        <p:spPr>
          <a:xfrm>
            <a:off x="423247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Steps Walked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134"/>
          <p:cNvSpPr/>
          <p:nvPr/>
        </p:nvSpPr>
        <p:spPr>
          <a:xfrm>
            <a:off x="1063875" y="4295900"/>
            <a:ext cx="4162800" cy="469800"/>
          </a:xfrm>
          <a:prstGeom prst="rect">
            <a:avLst/>
          </a:prstGeom>
          <a:solidFill>
            <a:srgbClr val="4FA786">
              <a:alpha val="7845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Deliver to Cloud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2" name="Google Shape;2262;p134"/>
          <p:cNvGrpSpPr/>
          <p:nvPr/>
        </p:nvGrpSpPr>
        <p:grpSpPr>
          <a:xfrm>
            <a:off x="1636950" y="1481550"/>
            <a:ext cx="1829400" cy="543000"/>
            <a:chOff x="1636950" y="1481550"/>
            <a:chExt cx="1829400" cy="543000"/>
          </a:xfrm>
        </p:grpSpPr>
        <p:cxnSp>
          <p:nvCxnSpPr>
            <p:cNvPr id="2263" name="Google Shape;2263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4" name="Google Shape;2264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265" name="Google Shape;2265;p134"/>
          <p:cNvGrpSpPr/>
          <p:nvPr/>
        </p:nvGrpSpPr>
        <p:grpSpPr>
          <a:xfrm flipH="1">
            <a:off x="5677650" y="1481550"/>
            <a:ext cx="1829400" cy="543000"/>
            <a:chOff x="1636950" y="1481550"/>
            <a:chExt cx="1829400" cy="543000"/>
          </a:xfrm>
        </p:grpSpPr>
        <p:cxnSp>
          <p:nvCxnSpPr>
            <p:cNvPr id="2266" name="Google Shape;2266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7" name="Google Shape;2267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2268" name="Google Shape;2268;p134"/>
          <p:cNvCxnSpPr/>
          <p:nvPr/>
        </p:nvCxnSpPr>
        <p:spPr>
          <a:xfrm flipH="1">
            <a:off x="3143625" y="2834125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69" name="Google Shape;2269;p134"/>
          <p:cNvCxnSpPr/>
          <p:nvPr/>
        </p:nvCxnSpPr>
        <p:spPr>
          <a:xfrm>
            <a:off x="4574550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0" name="Google Shape;2270;p134"/>
          <p:cNvCxnSpPr/>
          <p:nvPr/>
        </p:nvCxnSpPr>
        <p:spPr>
          <a:xfrm>
            <a:off x="1630925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1" name="Google Shape;2271;p134"/>
          <p:cNvCxnSpPr/>
          <p:nvPr/>
        </p:nvCxnSpPr>
        <p:spPr>
          <a:xfrm rot="10800000">
            <a:off x="1621125" y="2833750"/>
            <a:ext cx="295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134"/>
          <p:cNvCxnSpPr/>
          <p:nvPr/>
        </p:nvCxnSpPr>
        <p:spPr>
          <a:xfrm flipH="1">
            <a:off x="3143625" y="4012563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73" name="Google Shape;2273;p134"/>
          <p:cNvSpPr txBox="1"/>
          <p:nvPr/>
        </p:nvSpPr>
        <p:spPr>
          <a:xfrm>
            <a:off x="283500" y="3243725"/>
            <a:ext cx="753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User Health Data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093" name="Google Shape;209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are almost there...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2103" name="Google Shape;2103;p118"/>
          <p:cNvGraphicFramePr/>
          <p:nvPr/>
        </p:nvGraphicFramePr>
        <p:xfrm>
          <a:off x="414000" y="756975"/>
          <a:ext cx="8344800" cy="4018320"/>
        </p:xfrm>
        <a:graphic>
          <a:graphicData uri="http://schemas.openxmlformats.org/drawingml/2006/table">
            <a:tbl>
              <a:tblPr>
                <a:noFill/>
                <a:tableStyleId>{378E6E87-3150-434F-9724-FA82E602B4E8}</a:tableStyleId>
              </a:tblPr>
              <a:tblGrid>
                <a:gridCol w="27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8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Browser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HTML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CSS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JavaScript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jQuery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Bootstrap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 Tools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Heroku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GitHub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Side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Templating Engines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Sessions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Writing tests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Express.js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Creating 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MVC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User Authentication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ORM (Sequelize)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API Interaction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JSON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AJAX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Real Time Cloud Database via Firebase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MySQL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MongoDB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Cutting Edge Development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CS Fundamentals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Algorithms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Data Structures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Goals Re-examined</a:t>
            </a:r>
            <a:endParaRPr/>
          </a:p>
        </p:txBody>
      </p:sp>
      <p:sp>
        <p:nvSpPr>
          <p:cNvPr id="2110" name="Google Shape;2110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why do you want a new career?</a:t>
            </a:r>
            <a:endParaRPr/>
          </a:p>
        </p:txBody>
      </p:sp>
      <p:sp>
        <p:nvSpPr>
          <p:cNvPr id="2111" name="Google Shape;2111;p11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 b="1"/>
              <a:t>challenge yourself</a:t>
            </a:r>
            <a:endParaRPr b="1"/>
          </a:p>
        </p:txBody>
      </p:sp>
      <p:sp>
        <p:nvSpPr>
          <p:cNvPr id="2112" name="Google Shape;2112;p11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 </a:t>
            </a:r>
            <a:r>
              <a:rPr lang="en" b="1"/>
              <a:t>role model</a:t>
            </a:r>
            <a:r>
              <a:rPr lang="en"/>
              <a:t> to kids</a:t>
            </a:r>
            <a:endParaRPr/>
          </a:p>
        </p:txBody>
      </p:sp>
      <p:sp>
        <p:nvSpPr>
          <p:cNvPr id="2113" name="Google Shape;2113;p11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attain </a:t>
            </a:r>
            <a:r>
              <a:rPr lang="en" b="1"/>
              <a:t>financial stability</a:t>
            </a:r>
            <a:endParaRPr b="1"/>
          </a:p>
        </p:txBody>
      </p:sp>
      <p:sp>
        <p:nvSpPr>
          <p:cNvPr id="2114" name="Google Shape;2114;p11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</a:t>
            </a:r>
            <a:r>
              <a:rPr lang="en" b="1"/>
              <a:t>financial freedom</a:t>
            </a:r>
            <a:endParaRPr b="1"/>
          </a:p>
        </p:txBody>
      </p:sp>
      <p:sp>
        <p:nvSpPr>
          <p:cNvPr id="2115" name="Google Shape;2115;p11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able to </a:t>
            </a:r>
            <a:r>
              <a:rPr lang="en" b="1"/>
              <a:t>create</a:t>
            </a:r>
            <a:endParaRPr b="1"/>
          </a:p>
        </p:txBody>
      </p:sp>
      <p:sp>
        <p:nvSpPr>
          <p:cNvPr id="2116" name="Google Shape;2116;p11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follow a </a:t>
            </a:r>
            <a:r>
              <a:rPr lang="en" b="1"/>
              <a:t>fascination</a:t>
            </a:r>
            <a:endParaRPr b="1"/>
          </a:p>
        </p:txBody>
      </p:sp>
      <p:sp>
        <p:nvSpPr>
          <p:cNvPr id="2117" name="Google Shape;2117;p11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pursue a </a:t>
            </a:r>
            <a:r>
              <a:rPr lang="en" b="1"/>
              <a:t>dream</a:t>
            </a:r>
            <a:endParaRPr b="1"/>
          </a:p>
        </p:txBody>
      </p:sp>
      <p:sp>
        <p:nvSpPr>
          <p:cNvPr id="2118" name="Google Shape;2118;p11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escape a </a:t>
            </a:r>
            <a:r>
              <a:rPr lang="en" b="1"/>
              <a:t>dead-end job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</a:t>
            </a:r>
            <a:endParaRPr/>
          </a:p>
        </p:txBody>
      </p:sp>
      <p:sp>
        <p:nvSpPr>
          <p:cNvPr id="2125" name="Google Shape;2125;p1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Remaining Topics: Computer Science Algorithms, Javascript Design Patterns</a:t>
            </a:r>
            <a:endParaRPr sz="1500"/>
          </a:p>
        </p:txBody>
      </p:sp>
      <p:sp>
        <p:nvSpPr>
          <p:cNvPr id="2126" name="Google Shape;2126;p1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Final Projects</a:t>
            </a:r>
            <a:endParaRPr sz="1500"/>
          </a:p>
        </p:txBody>
      </p:sp>
      <p:sp>
        <p:nvSpPr>
          <p:cNvPr id="2127" name="Google Shape;2127;p1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Lightning Talks</a:t>
            </a:r>
            <a:endParaRPr sz="1500"/>
          </a:p>
        </p:txBody>
      </p:sp>
      <p:sp>
        <p:nvSpPr>
          <p:cNvPr id="2128" name="Google Shape;2128;p1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Job Workshops</a:t>
            </a:r>
            <a:endParaRPr sz="1500"/>
          </a:p>
        </p:txBody>
      </p:sp>
      <p:sp>
        <p:nvSpPr>
          <p:cNvPr id="2129" name="Google Shape;2129;p1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Demo Day!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Stop Learning! </a:t>
            </a:r>
            <a:endParaRPr/>
          </a:p>
        </p:txBody>
      </p:sp>
      <p:sp>
        <p:nvSpPr>
          <p:cNvPr id="2136" name="Google Shape;2136;p12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to hireability and relevance is to constantly be learning.</a:t>
            </a:r>
            <a:endParaRPr/>
          </a:p>
        </p:txBody>
      </p:sp>
      <p:sp>
        <p:nvSpPr>
          <p:cNvPr id="2137" name="Google Shape;2137;p12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 is always changing and there is never a point where you can call it quits.</a:t>
            </a:r>
            <a:endParaRPr/>
          </a:p>
        </p:txBody>
      </p:sp>
      <p:sp>
        <p:nvSpPr>
          <p:cNvPr id="2138" name="Google Shape;2138;p12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with it! It’s a craft that you continue to hone with time.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</a:t>
            </a:r>
            <a:endParaRPr/>
          </a:p>
        </p:txBody>
      </p:sp>
      <p:sp>
        <p:nvSpPr>
          <p:cNvPr id="2144" name="Google Shape;2144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2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0" name="Google Shape;2150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6" name="Google Shape;2156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4"/>
          <p:cNvSpPr/>
          <p:nvPr/>
        </p:nvSpPr>
        <p:spPr>
          <a:xfrm>
            <a:off x="1362456" y="1147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24"/>
          <p:cNvSpPr txBox="1">
            <a:spLocks noGrp="1"/>
          </p:cNvSpPr>
          <p:nvPr>
            <p:ph type="subTitle" idx="1"/>
          </p:nvPr>
        </p:nvSpPr>
        <p:spPr>
          <a:xfrm>
            <a:off x="25" y="1167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plenty of time to work on this.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24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24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24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24"/>
          <p:cNvSpPr txBox="1">
            <a:spLocks noGrp="1"/>
          </p:cNvSpPr>
          <p:nvPr>
            <p:ph type="subTitle" idx="2"/>
          </p:nvPr>
        </p:nvSpPr>
        <p:spPr>
          <a:xfrm>
            <a:off x="-1217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ALL the skills you need.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4"/>
          <p:cNvSpPr txBox="1">
            <a:spLocks noGrp="1"/>
          </p:cNvSpPr>
          <p:nvPr>
            <p:ph type="subTitle" idx="3"/>
          </p:nvPr>
        </p:nvSpPr>
        <p:spPr>
          <a:xfrm>
            <a:off x="10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 team of skilled developers.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24"/>
          <p:cNvSpPr txBox="1">
            <a:spLocks noGrp="1"/>
          </p:cNvSpPr>
          <p:nvPr>
            <p:ph type="subTitle" idx="4"/>
          </p:nvPr>
        </p:nvSpPr>
        <p:spPr>
          <a:xfrm>
            <a:off x="-12300" y="3233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experts willing to help.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24"/>
          <p:cNvSpPr/>
          <p:nvPr/>
        </p:nvSpPr>
        <p:spPr>
          <a:xfrm>
            <a:off x="1364850" y="39259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124"/>
          <p:cNvSpPr txBox="1">
            <a:spLocks noGrp="1"/>
          </p:cNvSpPr>
          <p:nvPr>
            <p:ph type="subTitle" idx="5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excuses. Time to prove yourself.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7" name="Google Shape;2167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61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57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488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403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925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Office PowerPoint</Application>
  <PresentationFormat>On-screen Show (16:9)</PresentationFormat>
  <Paragraphs>123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Amatic SC</vt:lpstr>
      <vt:lpstr>Arial</vt:lpstr>
      <vt:lpstr>Calibri</vt:lpstr>
      <vt:lpstr>Inconsolata</vt:lpstr>
      <vt:lpstr>Roboto</vt:lpstr>
      <vt:lpstr>Roboto Light</vt:lpstr>
      <vt:lpstr>Roboto Medium</vt:lpstr>
      <vt:lpstr>Roboto Thin</vt:lpstr>
      <vt:lpstr>Simple Light</vt:lpstr>
      <vt:lpstr>1_Unbranded</vt:lpstr>
      <vt:lpstr>Lesson 21.1</vt:lpstr>
      <vt:lpstr>We are almost there...</vt:lpstr>
      <vt:lpstr>Look at all you have learned!</vt:lpstr>
      <vt:lpstr>Your Goals Re-examined</vt:lpstr>
      <vt:lpstr>What’s Left</vt:lpstr>
      <vt:lpstr>Never Stop Learning! </vt:lpstr>
      <vt:lpstr>Final Projects</vt:lpstr>
      <vt:lpstr>Your Challenge</vt:lpstr>
      <vt:lpstr>Your Challenge</vt:lpstr>
      <vt:lpstr>Expectations  </vt:lpstr>
      <vt:lpstr>Expectations</vt:lpstr>
      <vt:lpstr>Requirements</vt:lpstr>
      <vt:lpstr>Coding Requirements </vt:lpstr>
      <vt:lpstr>Deliverables</vt:lpstr>
      <vt:lpstr>Deliverables</vt:lpstr>
      <vt:lpstr>Deliverables 1:  Plan, Design, and Research</vt:lpstr>
      <vt:lpstr>Deliverables 1: Plan, Design, and Research</vt:lpstr>
      <vt:lpstr>Example UI/UX Flow</vt:lpstr>
      <vt:lpstr>Example Data Flow 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21.1</dc:title>
  <cp:lastModifiedBy>Benjamin Machock</cp:lastModifiedBy>
  <cp:revision>4</cp:revision>
  <dcterms:modified xsi:type="dcterms:W3CDTF">2020-08-19T00:00:10Z</dcterms:modified>
</cp:coreProperties>
</file>